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4"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03"/>
    <p:restoredTop sz="94635"/>
  </p:normalViewPr>
  <p:slideViewPr>
    <p:cSldViewPr snapToGrid="0">
      <p:cViewPr varScale="1">
        <p:scale>
          <a:sx n="110" d="100"/>
          <a:sy n="110" d="100"/>
        </p:scale>
        <p:origin x="288" y="16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2/17/21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12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query_counts.csv</a:t>
            </a:r>
            <a:r>
              <a:rPr lang="en-PH" sz="2000" dirty="0"/>
              <a:t>[1:6]}}M per day. {{</a:t>
            </a:r>
            <a:r>
              <a:rPr lang="en-PH" sz="2000" dirty="0" err="1"/>
              <a:t>val:bq</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join_frequency_log.png</a:t>
            </a:r>
            <a:r>
              <a:rPr lang="en-US" dirty="0">
                <a:solidFill>
                  <a:schemeClr val="accent6"/>
                </a:solidFill>
              </a:rPr>
              <a:t>}}</a:t>
            </a:r>
          </a:p>
          <a:p>
            <a:pPr algn="l"/>
            <a:endParaRPr lang="en-US" dirty="0">
              <a:solidFill>
                <a:schemeClr val="accent6"/>
              </a:solidFill>
            </a:endParaRPr>
          </a:p>
        </p:txBody>
      </p:sp>
      <p:sp>
        <p:nvSpPr>
          <p:cNvPr id="15" name="Rectangle 14">
            <a:extLst>
              <a:ext uri="{FF2B5EF4-FFF2-40B4-BE49-F238E27FC236}">
                <a16:creationId xmlns:a16="http://schemas.microsoft.com/office/drawing/2014/main" id="{423159B9-75A2-BA43-8630-EF7AD31E96D3}"/>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a:solidFill>
                  <a:schemeClr val="accent1"/>
                </a:solidFill>
              </a:rPr>
              <a:t>[1:27]}}</a:t>
            </a:r>
            <a:r>
              <a:rPr lang="en-US" sz="1100" b="1">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2" name="TextBox 31">
            <a:extLst>
              <a:ext uri="{FF2B5EF4-FFF2-40B4-BE49-F238E27FC236}">
                <a16:creationId xmlns:a16="http://schemas.microsoft.com/office/drawing/2014/main" id="{C29C24EE-D5F7-1D4F-9B4A-F10F8E77119F}"/>
              </a:ext>
            </a:extLst>
          </p:cNvPr>
          <p:cNvSpPr txBox="1"/>
          <p:nvPr/>
        </p:nvSpPr>
        <p:spPr>
          <a:xfrm>
            <a:off x="8428115" y="182408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8445090" y="2876165"/>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6" name="Rectangle 35">
            <a:extLst>
              <a:ext uri="{FF2B5EF4-FFF2-40B4-BE49-F238E27FC236}">
                <a16:creationId xmlns:a16="http://schemas.microsoft.com/office/drawing/2014/main" id="{ABFCB377-01D4-334E-9AA6-EE78A88431E4}"/>
              </a:ext>
            </a:extLst>
          </p:cNvPr>
          <p:cNvSpPr/>
          <p:nvPr/>
        </p:nvSpPr>
        <p:spPr>
          <a:xfrm>
            <a:off x="8433516" y="4228585"/>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38" name="Rectangle 37">
            <a:extLst>
              <a:ext uri="{FF2B5EF4-FFF2-40B4-BE49-F238E27FC236}">
                <a16:creationId xmlns:a16="http://schemas.microsoft.com/office/drawing/2014/main" id="{53A8BFAE-AD7B-6F49-89B3-A8D3FEBEA7A4}"/>
              </a:ext>
            </a:extLst>
          </p:cNvPr>
          <p:cNvSpPr/>
          <p:nvPr/>
        </p:nvSpPr>
        <p:spPr>
          <a:xfrm>
            <a:off x="8433516" y="3220947"/>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8433514" y="2169560"/>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err="1">
                <a:solidFill>
                  <a:schemeClr val="bg1">
                    <a:lumMod val="95000"/>
                  </a:schemeClr>
                </a:solidFill>
                <a:latin typeface="Arial"/>
              </a:rPr>
              <a:t>val</a:t>
            </a:r>
            <a:r>
              <a:rPr lang="en-PH" sz="1400">
                <a:solidFill>
                  <a:schemeClr val="bg1">
                    <a:lumMod val="95000"/>
                  </a:schemeClr>
                </a:solidFill>
                <a:latin typeface="Arial"/>
              </a:rPr>
              <a:t>:bq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8435817" y="3873506"/>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water, aquatic mammal, mammal, whale&#10;&#10;Description automatically generated">
            <a:extLst>
              <a:ext uri="{FF2B5EF4-FFF2-40B4-BE49-F238E27FC236}">
                <a16:creationId xmlns:a16="http://schemas.microsoft.com/office/drawing/2014/main" id="{487C29DA-1DDA-4E47-83CC-9CC7CD51FE4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7" name="Rectangle 26">
            <a:extLst>
              <a:ext uri="{FF2B5EF4-FFF2-40B4-BE49-F238E27FC236}">
                <a16:creationId xmlns:a16="http://schemas.microsoft.com/office/drawing/2014/main" id="{33DB2467-783D-CD4A-B863-52AC47E44D60}"/>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092932" y="1610074"/>
            <a:ext cx="3156168"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Primary Indexes</a:t>
            </a:r>
          </a:p>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092934" y="2841191"/>
            <a:ext cx="3233284" cy="142346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Table</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Structures</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092934" y="4557055"/>
            <a:ext cx="3189216" cy="1084912"/>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Constraints</a:t>
            </a:r>
          </a:p>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117348" y="1610074"/>
            <a:ext cx="3207342" cy="938719"/>
          </a:xfrm>
          <a:prstGeom prst="rect">
            <a:avLst/>
          </a:prstGeom>
          <a:noFill/>
        </p:spPr>
        <p:txBody>
          <a:bodyPr wrap="square" lIns="0" tIns="0" rIns="0" bIns="0" rtlCol="0">
            <a:spAutoFit/>
          </a:bodyPr>
          <a:lstStyle/>
          <a:p>
            <a:pPr marL="0" marR="0" lvl="0" indent="0" algn="l" defTabSz="914400" rtl="0" eaLnBrk="1" fontAlgn="auto" latinLnBrk="0" hangingPunct="1">
              <a:spcAft>
                <a:spcPts val="600"/>
              </a:spcAft>
              <a:buClrTx/>
              <a:buSzTx/>
              <a:buFontTx/>
              <a:buNone/>
              <a:tabLst/>
              <a:defRPr/>
            </a:pPr>
            <a:r>
              <a:rPr lang="en-GB" sz="2000" b="1" dirty="0">
                <a:solidFill>
                  <a:schemeClr val="bg1"/>
                </a:solidFill>
                <a:latin typeface="Arial" pitchFamily="34" charset="0"/>
                <a:cs typeface="Arial" pitchFamily="34" charset="0"/>
              </a:rPr>
              <a:t>Column</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Formatting</a:t>
            </a:r>
          </a:p>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117348" y="2948912"/>
            <a:ext cx="3207342" cy="112338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Partitioning</a:t>
            </a:r>
          </a:p>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129" name="TextBox 128">
            <a:extLst>
              <a:ext uri="{FF2B5EF4-FFF2-40B4-BE49-F238E27FC236}">
                <a16:creationId xmlns:a16="http://schemas.microsoft.com/office/drawing/2014/main" id="{6A70078A-90A7-D547-B165-328287D2C831}"/>
              </a:ext>
            </a:extLst>
          </p:cNvPr>
          <p:cNvSpPr txBox="1"/>
          <p:nvPr/>
        </p:nvSpPr>
        <p:spPr>
          <a:xfrm>
            <a:off x="8117348" y="4287750"/>
            <a:ext cx="3200290" cy="1308050"/>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
        <p:nvSpPr>
          <p:cNvPr id="21" name="Arc 20">
            <a:extLst>
              <a:ext uri="{FF2B5EF4-FFF2-40B4-BE49-F238E27FC236}">
                <a16:creationId xmlns:a16="http://schemas.microsoft.com/office/drawing/2014/main" id="{DE724316-5AA8-BE4A-B0B1-4809B8B41488}"/>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72070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hqprint">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cstate="hqprint">
            <a:alphaModFix/>
            <a:extLst>
              <a:ext uri="{BEBA8EAE-BF5A-486C-A8C5-ECC9F3942E4B}">
                <a14:imgProps xmlns:a14="http://schemas.microsoft.com/office/drawing/2010/main">
                  <a14:imgLayer r:embed="rId4">
                    <a14:imgEffect>
                      <a14:saturation sat="176000"/>
                    </a14:imgEffect>
                  </a14:imgLayer>
                </a14:imgProps>
              </a:ext>
              <a:ext uri="{28A0092B-C50C-407E-A947-70E740481C1C}">
                <a14:useLocalDpi xmlns:a14="http://schemas.microsoft.com/office/drawing/2010/main"/>
              </a:ext>
            </a:extLst>
          </a:blip>
          <a:srcRect/>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2.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1381</TotalTime>
  <Words>3723</Words>
  <Application>Microsoft Macintosh PowerPoint</Application>
  <PresentationFormat>Widescreen</PresentationFormat>
  <Paragraphs>415</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49</cp:revision>
  <dcterms:created xsi:type="dcterms:W3CDTF">2018-10-02T19:26:28Z</dcterms:created>
  <dcterms:modified xsi:type="dcterms:W3CDTF">2021-02-17T15:22:29Z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